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4760E-A673-4C08-8837-A664DB856096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530DC-192E-4AA5-97C0-6C568A5B91E3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Relational Data Model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Prakan</a:t>
            </a:r>
            <a:r>
              <a:rPr lang="en-US" dirty="0" smtClean="0"/>
              <a:t> </a:t>
            </a:r>
            <a:r>
              <a:rPr lang="en-US" dirty="0" err="1" smtClean="0"/>
              <a:t>Sringam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Key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/>
          <a:lstStyle/>
          <a:p>
            <a:r>
              <a:rPr lang="en-US" dirty="0" smtClean="0"/>
              <a:t>Super Key </a:t>
            </a:r>
            <a:r>
              <a:rPr lang="th-TH" dirty="0" smtClean="0"/>
              <a:t>ที่เล็กที่สุดหรือมีจำนวนแอตตริบิวต์น้อยที่สุด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2357430"/>
          <a:ext cx="792962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405"/>
                <a:gridCol w="1982405"/>
                <a:gridCol w="1982405"/>
                <a:gridCol w="19824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stdName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stdMajor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stdSSN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นายขยัน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คอมพิวเตอร์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นายเก่ง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คอมพิวเตอร์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12342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นางสาวสุดสวย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คอมพิวเตอร์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12343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4857760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stdID</a:t>
            </a:r>
            <a:endParaRPr lang="en-US" dirty="0" smtClean="0"/>
          </a:p>
          <a:p>
            <a:r>
              <a:rPr lang="en-US" dirty="0" err="1" smtClean="0"/>
              <a:t>stdSSN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th-TH" dirty="0" smtClean="0"/>
              <a:t>ที่ถูกเลือกจาก  </a:t>
            </a:r>
            <a:r>
              <a:rPr lang="en-US" dirty="0" smtClean="0"/>
              <a:t>Candidate </a:t>
            </a:r>
            <a:r>
              <a:rPr lang="th-TH" dirty="0" smtClean="0"/>
              <a:t>เพื่อใช้เป็น </a:t>
            </a:r>
            <a:r>
              <a:rPr lang="th-TH" dirty="0" smtClean="0"/>
              <a:t>คีย์หลัก</a:t>
            </a:r>
          </a:p>
          <a:p>
            <a:endParaRPr lang="th-TH" dirty="0"/>
          </a:p>
          <a:p>
            <a:pPr>
              <a:buNone/>
            </a:pPr>
            <a:endParaRPr lang="th-TH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2357430"/>
          <a:ext cx="792962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405"/>
                <a:gridCol w="1982405"/>
                <a:gridCol w="1982405"/>
                <a:gridCol w="19824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stdName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stdMajor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stdSSN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นายขยัน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คอมพิวเตอร์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123456781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นายเก่ง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คอมพิวเตอร์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</a:t>
                      </a:r>
                      <a:r>
                        <a:rPr lang="en-US" dirty="0" smtClean="0"/>
                        <a:t>5678</a:t>
                      </a:r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นางสาวสุดสวย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คอมพิวเตอร์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</a:t>
                      </a:r>
                      <a:r>
                        <a:rPr lang="en-US" dirty="0" smtClean="0"/>
                        <a:t>5678</a:t>
                      </a:r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507207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stdID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Key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th-TH" dirty="0" smtClean="0"/>
              <a:t>ที่ไม่ถูกเลือกจาก  </a:t>
            </a:r>
            <a:r>
              <a:rPr lang="en-US" dirty="0" smtClean="0"/>
              <a:t>Candidate </a:t>
            </a:r>
            <a:r>
              <a:rPr lang="th-TH" dirty="0" smtClean="0"/>
              <a:t>เพื่อใช้เป็น คีย์หลัก</a:t>
            </a:r>
            <a:endParaRPr lang="th-TH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2357430"/>
          <a:ext cx="792962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405"/>
                <a:gridCol w="1982405"/>
                <a:gridCol w="1982405"/>
                <a:gridCol w="19824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stdName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stdMajor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stdSSN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นายขยัน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คอมพิวเตอร์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123456781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นายเก่ง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คอมพิวเตอร์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</a:t>
                      </a:r>
                      <a:r>
                        <a:rPr lang="en-US" dirty="0" smtClean="0"/>
                        <a:t>5678</a:t>
                      </a:r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นางสาวสุดสวย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คอมพิวเตอร์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</a:t>
                      </a:r>
                      <a:r>
                        <a:rPr lang="en-US" dirty="0" smtClean="0"/>
                        <a:t>5678</a:t>
                      </a:r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485776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stdSSN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</a:t>
            </a:r>
            <a:endParaRPr lang="th-TH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753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stdName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majorCode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นายขยัน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นายเก่ง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นางสาวสุดสวย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500034" y="4214818"/>
          <a:ext cx="54864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4753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majorCode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MajorName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คอมพิวเตอร์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คณิตศาสตร์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สถิติ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Rules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กฏความคงสภาพ</a:t>
            </a:r>
            <a:endParaRPr lang="en-US" dirty="0" smtClean="0"/>
          </a:p>
          <a:p>
            <a:r>
              <a:rPr lang="en-US" dirty="0" smtClean="0"/>
              <a:t>Entity Integrity </a:t>
            </a:r>
            <a:r>
              <a:rPr lang="th-TH" dirty="0" smtClean="0"/>
              <a:t>คือ </a:t>
            </a:r>
            <a:r>
              <a:rPr lang="en-US" dirty="0" smtClean="0"/>
              <a:t>Primary Key  </a:t>
            </a:r>
            <a:r>
              <a:rPr lang="th-TH" dirty="0" smtClean="0"/>
              <a:t>ต้องมีค่าไม่ซ้ำกัน และต้องไม่มีค่าเป็น </a:t>
            </a:r>
            <a:r>
              <a:rPr lang="en-US" dirty="0" smtClean="0"/>
              <a:t>Null </a:t>
            </a:r>
          </a:p>
          <a:p>
            <a:r>
              <a:rPr lang="en-US" dirty="0" smtClean="0"/>
              <a:t>Referential Integrity </a:t>
            </a:r>
            <a:r>
              <a:rPr lang="th-TH" dirty="0" smtClean="0"/>
              <a:t>คือ</a:t>
            </a:r>
            <a:r>
              <a:rPr lang="en-US" dirty="0" smtClean="0"/>
              <a:t>Foreign Key </a:t>
            </a:r>
            <a:r>
              <a:rPr lang="th-TH" dirty="0" smtClean="0"/>
              <a:t>ต้องไม่มีค่า</a:t>
            </a:r>
            <a:r>
              <a:rPr lang="en-US" dirty="0" smtClean="0"/>
              <a:t>Null </a:t>
            </a:r>
            <a:r>
              <a:rPr lang="th-TH" dirty="0" smtClean="0"/>
              <a:t>และ</a:t>
            </a:r>
            <a:r>
              <a:rPr lang="en-US" dirty="0" smtClean="0"/>
              <a:t>Key </a:t>
            </a:r>
            <a:r>
              <a:rPr lang="th-TH" dirty="0" smtClean="0"/>
              <a:t>ต้องสัมพันธ์กัน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ความมุ่งหมาย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ความสำคัญของแบบจำลองข้อมูล</a:t>
            </a:r>
          </a:p>
          <a:p>
            <a:r>
              <a:rPr lang="th-TH" dirty="0" smtClean="0"/>
              <a:t>ส่วนประกอบของแบบจำลองข้อมูล</a:t>
            </a:r>
          </a:p>
          <a:p>
            <a:r>
              <a:rPr lang="th-TH" dirty="0" smtClean="0"/>
              <a:t>แบบจำลองข้อมูลเชิงสัมพันธ์</a:t>
            </a:r>
          </a:p>
          <a:p>
            <a:r>
              <a:rPr lang="th-TH" dirty="0" smtClean="0"/>
              <a:t>กฏความคงสภาพ</a:t>
            </a:r>
          </a:p>
          <a:p>
            <a:r>
              <a:rPr lang="th-TH" dirty="0" smtClean="0"/>
              <a:t>พีชคณิตเชิงสัมพันธ์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 </a:t>
            </a:r>
            <a:r>
              <a:rPr lang="th-TH" dirty="0" smtClean="0"/>
              <a:t> </a:t>
            </a:r>
            <a:r>
              <a:rPr lang="th-TH" dirty="0" smtClean="0"/>
              <a:t>แบบจำลองข้อมูล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โครงสร้างข้อมูลในระดับตรรกะที่อาจเป็นการนำเสนอข้อมูลในรูปแบบกราฟฟิก หรือรูปแบบอื่นที่นำเสนอข้อมูลและความสัมพันธ์ระหว่างข้อมูล  โดย</a:t>
            </a:r>
          </a:p>
          <a:p>
            <a:r>
              <a:rPr lang="th-TH" dirty="0" smtClean="0"/>
              <a:t>ให้เห็นข้อมูลทั้งหมด</a:t>
            </a:r>
          </a:p>
          <a:p>
            <a:r>
              <a:rPr lang="th-TH" dirty="0" smtClean="0"/>
              <a:t>ให้เข้าใจง่าย</a:t>
            </a:r>
          </a:p>
          <a:p>
            <a:r>
              <a:rPr lang="th-TH" dirty="0" smtClean="0"/>
              <a:t>เกิดความเข้าใจที่ตรงกัน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ตัวอย่างแบบจำลองข้อมูล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Hierarchical Data Mode</a:t>
            </a:r>
            <a:r>
              <a:rPr lang="en-US" dirty="0" smtClean="0"/>
              <a:t>l </a:t>
            </a:r>
            <a:r>
              <a:rPr lang="th-TH" dirty="0" smtClean="0"/>
              <a:t>แบบจำลองข้อมูลเชิงลำดับชั้น  </a:t>
            </a:r>
            <a:endParaRPr lang="en-US" dirty="0" smtClean="0"/>
          </a:p>
          <a:p>
            <a:r>
              <a:rPr lang="en-US" dirty="0" smtClean="0"/>
              <a:t>Network Data Model</a:t>
            </a:r>
            <a:r>
              <a:rPr lang="th-TH" dirty="0" smtClean="0"/>
              <a:t>แบบจำลองข้อมูลแบบเครือข่าย</a:t>
            </a:r>
            <a:endParaRPr lang="en-US" dirty="0" smtClean="0"/>
          </a:p>
          <a:p>
            <a:r>
              <a:rPr lang="en-US" dirty="0" smtClean="0"/>
              <a:t>Relational Data Model</a:t>
            </a:r>
            <a:r>
              <a:rPr lang="th-TH" dirty="0" smtClean="0"/>
              <a:t>แบบจำลองข้อมูลเชิงสัมพันธ์</a:t>
            </a:r>
            <a:endParaRPr lang="en-US" dirty="0" smtClean="0"/>
          </a:p>
          <a:p>
            <a:r>
              <a:rPr lang="en-US" dirty="0" smtClean="0"/>
              <a:t>Object Oriented Data Model</a:t>
            </a:r>
            <a:r>
              <a:rPr lang="th-TH" dirty="0" smtClean="0"/>
              <a:t>แบบจำลองข้อมูลเชิงวัตถุ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th-TH" dirty="0" smtClean="0">
                <a:solidFill>
                  <a:srgbClr val="FF0000"/>
                </a:solidFill>
              </a:rPr>
              <a:t>หาข้อดีข้อเสียมาอ่าน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Relational Data Model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แบบจำลองข้อมูลเชิงสัมพันธ์ 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</a:t>
            </a:r>
            <a:r>
              <a:rPr lang="th-TH" dirty="0" smtClean="0"/>
              <a:t>   </a:t>
            </a:r>
            <a:r>
              <a:rPr lang="th-TH" dirty="0" smtClean="0"/>
              <a:t>รีเลชั่น</a:t>
            </a:r>
            <a:endParaRPr lang="en-US" dirty="0" smtClean="0"/>
          </a:p>
          <a:p>
            <a:r>
              <a:rPr lang="en-US" dirty="0" smtClean="0"/>
              <a:t>Properties of Relation </a:t>
            </a:r>
            <a:r>
              <a:rPr lang="th-TH" dirty="0" smtClean="0"/>
              <a:t>คุณสมบัติของ</a:t>
            </a:r>
            <a:r>
              <a:rPr lang="en-US" dirty="0" smtClean="0"/>
              <a:t> Relation</a:t>
            </a:r>
          </a:p>
          <a:p>
            <a:r>
              <a:rPr lang="en-US" dirty="0" smtClean="0"/>
              <a:t>Key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Table-oriented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r>
                        <a:rPr lang="en-US" dirty="0" smtClean="0"/>
                        <a:t>-oriented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Record-oriented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ตาราง </a:t>
                      </a:r>
                      <a:r>
                        <a:rPr lang="en-US" dirty="0" smtClean="0"/>
                        <a:t>Table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รีเลชั่น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Relation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ไฟล์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File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แถว</a:t>
                      </a:r>
                      <a:r>
                        <a:rPr lang="en-US" dirty="0" smtClean="0"/>
                        <a:t> Row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ทัพเพิล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Tuple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เรคอร์ด</a:t>
                      </a:r>
                      <a:r>
                        <a:rPr lang="en-US" dirty="0" smtClean="0"/>
                        <a:t> Record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คอลัมน์</a:t>
                      </a:r>
                      <a:r>
                        <a:rPr lang="en-US" dirty="0" smtClean="0"/>
                        <a:t> Column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แอตตริบิวต์</a:t>
                      </a:r>
                      <a:r>
                        <a:rPr lang="en-US" dirty="0" smtClean="0"/>
                        <a:t> Attribute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ฟิลด์</a:t>
                      </a:r>
                      <a:r>
                        <a:rPr lang="en-US" baseline="0" dirty="0" smtClean="0"/>
                        <a:t> Field</a:t>
                      </a:r>
                      <a:endParaRPr lang="th-TH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ค่าแอทตริบิวที่ทำหน้าที่กำหนดข้อมูลที่อยู่ในรีเลชั่นนั้น</a:t>
            </a:r>
          </a:p>
          <a:p>
            <a:r>
              <a:rPr lang="th-TH" dirty="0" smtClean="0"/>
              <a:t>เช่น   </a:t>
            </a:r>
            <a:r>
              <a:rPr lang="en-US" dirty="0" smtClean="0"/>
              <a:t>key  </a:t>
            </a:r>
            <a:r>
              <a:rPr lang="th-TH" dirty="0" smtClean="0"/>
              <a:t>คือรหัสนักศึกษา    เมื่อบอกรหัสจะสามารถรู้จัก ชื่อนักศึกษาได้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th-TH" dirty="0" smtClean="0"/>
              <a:t>มีอะไรบ้าง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 Key</a:t>
            </a:r>
          </a:p>
          <a:p>
            <a:r>
              <a:rPr lang="en-US" dirty="0" smtClean="0"/>
              <a:t>Candidate Key</a:t>
            </a:r>
          </a:p>
          <a:p>
            <a:r>
              <a:rPr lang="en-US" dirty="0" smtClean="0"/>
              <a:t>Primary Key</a:t>
            </a:r>
          </a:p>
          <a:p>
            <a:r>
              <a:rPr lang="en-US" dirty="0" smtClean="0"/>
              <a:t>Alternate Key</a:t>
            </a:r>
          </a:p>
          <a:p>
            <a:r>
              <a:rPr lang="en-US" dirty="0" smtClean="0"/>
              <a:t>Foreign Key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Key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stdName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stdMajor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นายขยัน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คอมพิวเตอร์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นายเก่ง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คอมพิวเตอร์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5401003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นางสาวสุดสวย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คอมพิวเตอร์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4000504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stdID</a:t>
            </a:r>
            <a:endParaRPr lang="en-US" dirty="0" smtClean="0"/>
          </a:p>
          <a:p>
            <a:r>
              <a:rPr lang="en-US" dirty="0" err="1" smtClean="0"/>
              <a:t>stdID,stdName</a:t>
            </a:r>
            <a:endParaRPr lang="en-US" dirty="0" smtClean="0"/>
          </a:p>
          <a:p>
            <a:r>
              <a:rPr lang="en-US" dirty="0" err="1" smtClean="0"/>
              <a:t>stdID,stdMajor</a:t>
            </a:r>
            <a:endParaRPr lang="en-US" dirty="0" smtClean="0"/>
          </a:p>
          <a:p>
            <a:r>
              <a:rPr lang="en-US" dirty="0" err="1" smtClean="0"/>
              <a:t>stdID,StdName,StdMajor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375</Words>
  <Application>Microsoft Office PowerPoint</Application>
  <PresentationFormat>On-screen Show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Relational Data Model</vt:lpstr>
      <vt:lpstr>ความมุ่งหมาย</vt:lpstr>
      <vt:lpstr>Data model  แบบจำลองข้อมูล</vt:lpstr>
      <vt:lpstr>ตัวอย่างแบบจำลองข้อมูล</vt:lpstr>
      <vt:lpstr> Relational Data Model แบบจำลองข้อมูลเชิงสัมพันธ์  </vt:lpstr>
      <vt:lpstr>Relation</vt:lpstr>
      <vt:lpstr>Key</vt:lpstr>
      <vt:lpstr>Key มีอะไรบ้าง</vt:lpstr>
      <vt:lpstr>Super Key</vt:lpstr>
      <vt:lpstr>Candidate Key</vt:lpstr>
      <vt:lpstr>Primary Key</vt:lpstr>
      <vt:lpstr>Alternate Key</vt:lpstr>
      <vt:lpstr>Foreign Key</vt:lpstr>
      <vt:lpstr>Integrity Rules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Relational Data Model</dc:title>
  <dc:creator>codename</dc:creator>
  <cp:lastModifiedBy>codename</cp:lastModifiedBy>
  <cp:revision>7</cp:revision>
  <dcterms:created xsi:type="dcterms:W3CDTF">2012-07-07T07:26:33Z</dcterms:created>
  <dcterms:modified xsi:type="dcterms:W3CDTF">2012-07-07T08:43:50Z</dcterms:modified>
</cp:coreProperties>
</file>